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0AF96-438C-EC64-D77C-C1220EB621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0ADAD-181B-638E-93F0-CDE998CC25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/>
              <a:t>Click to edit Master subtitle style</a:t>
            </a:r>
            <a:endParaRPr lang="zh-TW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66F12-34D9-7A72-3870-AC913BFFF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A9F0B-3913-E935-296B-9C7FD21EC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E3123-3615-4B99-BC8E-C7FB6EE89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691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62C1C-70D9-BA4D-43F4-0E9D6CC26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FD0967-7F8B-FDE6-1F1A-55A02DAA2D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2AF9D-FEC1-8FB6-79B6-CDB3D5B3C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AC7F73-187D-4F13-F9A4-9A7860C73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68312-4FF9-A270-D3D5-4EB67BEB2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3054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D6AC7B-D384-AD45-5ECC-30B24B3372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45410D-6A59-E1A0-5537-38A2BCA94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9DDC2-4101-DB10-94EB-534AA082F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26AD1-1D9F-F622-F288-16E2350F6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8F1E8-D72F-FE4A-0913-95A49A2A2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202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92EE7-BB12-63C1-1694-3599CC260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B9DC5-971F-3EBE-9715-0B4A13E42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44C8E-B080-41A8-57B2-2C2D184D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B5E6B-247F-E8CA-FFF1-A76470774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BFD72-07EB-0DB4-83E3-81248D1E9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186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2E6EF-B8A3-0C95-9D6D-712A1541C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AD094-8612-18A5-0C4B-0303587A0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844AE-4374-54F2-8DD0-10597FA37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E3D2CB-6CC1-A7DA-7B37-CF4A2E551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D451E-640A-219D-3FF7-AE8105B7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4106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1F976-C7D7-5930-3C91-CD1AA162F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244E9-931E-4986-57E4-4EA5F00584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948AFA-1B80-93AF-F4C2-69EDA5CC5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7ED9AE-4E4B-4C84-B139-EC6B639D4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A857E5-43A3-B14E-B51D-C90CE8954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992318-C204-A254-51AD-BFEBACA94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2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46F03-1FF6-9AFB-8A69-30C8C2039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820882-F871-04C0-12DA-84FAD47D4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4ADA8A-5D4D-7C3B-7906-00C9D9FF5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BE2EF5-36FB-3464-FDA5-40B718C2D6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7EF4BB-BAF5-EEF1-8B52-2689B88275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9EFCFD-281C-1F40-7203-66AE4D2B6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854106-53CA-B3A2-03DB-D8A974FD7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8619B6-5641-F087-C5F7-189228F7A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6284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A08E8-EE6F-E201-F890-21EB83113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3BCDE4-1855-4E04-E80D-B40E9C5F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1E663-4134-4AC2-94AC-2CC636257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134DFF-7252-6198-54AE-527C55B13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7924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7785BE-9CAC-A5F3-5CA6-BE23FA747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997ACD-3DF7-1AB9-497B-4189943AD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D0FCCD-5C0F-9051-1464-0B0F850D4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1463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00349-8F90-8ED0-3C62-5B01D1D23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4A796-420E-19FB-8319-860591C44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EE65A4-A4FE-7646-DC88-BDD81E83A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6E3C86-02E4-059E-79F8-E40CCE674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85E1A5-1E7F-82BB-D5C8-4496992BB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95BAD7-5CF7-57C6-51B1-DF218E84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838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A22A-2ED9-6EDC-6DB4-D93089352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2A1448-0B61-DA73-B084-7708B9BF0A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37DB5-ABB6-39DF-30BF-AD8DCC7358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4A78C-078C-0706-3358-136FE4324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D00324-42BE-6619-924C-2DD6B69C0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B6A02F-02CD-144C-9271-7E6D3D867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557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0AE5EC-490F-AC8C-5320-E04D1009E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3DFE51-5647-1CD1-98C8-D4F631856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TW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7C656-112B-1A0C-CADE-4BF09B3F70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DBE7D-5B22-4E1A-B5E9-8F07350B4868}" type="datetimeFigureOut">
              <a:rPr lang="zh-TW" altLang="en-US" smtClean="0"/>
              <a:t>2022/8/5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A7878-6F4F-7993-EE6F-791FC03B8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AAB95-9056-CBBA-0EC5-3D7B3A0BA0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8E457-DF8B-4749-B02A-CC9E7AF8A6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911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E2EE3-63E9-02BB-2A66-A832CFBB79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027B15-C174-DD3F-D311-E38FC1AE9D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7009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Gene Liang</dc:creator>
  <cp:lastModifiedBy>Gene Liang</cp:lastModifiedBy>
  <cp:revision>1</cp:revision>
  <dcterms:created xsi:type="dcterms:W3CDTF">2022-08-05T02:48:18Z</dcterms:created>
  <dcterms:modified xsi:type="dcterms:W3CDTF">2022-08-05T02:48:43Z</dcterms:modified>
</cp:coreProperties>
</file>